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OpenSlideX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Presentation</dc:title>
  <dc:subject>Presentation exported from OpenSlideX Workbench</dc:subject>
  <dc:creator>OpenSlideX</dc:creator>
  <cp:lastModifiedBy>OpenSlideX</cp:lastModifiedBy>
  <cp:revision>1</cp:revision>
  <dcterms:created xsi:type="dcterms:W3CDTF">2026-08-28T10:06:01Z</dcterms:created>
  <dcterms:modified xsi:type="dcterms:W3CDTF">2026-08-28T10:06:01Z</dcterms:modified>
</cp:coreProperties>
</file>