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hyperlink" Target="https://ik.imagekit.io/9ttej0nsg/slideX%20demo%20launch_IZkFldyGE.mp4" TargetMode="External"/><Relationship Id="rId1" Type="http://schemas.openxmlformats.org/officeDocument/2006/relationships/image" Target="../media/image-11-1.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image" Target="../media/image-13-2.jpeg"/><Relationship Id="rId3" Type="http://schemas.openxmlformats.org/officeDocument/2006/relationships/image" Target="../media/image-13-3.jpe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573024" y="4807458"/>
            <a:ext cx="9960864" cy="1488186"/>
          </a:xfrm>
          <a:prstGeom prst="rect">
            <a:avLst/>
          </a:prstGeom>
          <a:noFill/>
          <a:ln/>
        </p:spPr>
        <p:txBody>
          <a:bodyPr wrap="square" lIns="0" tIns="0" rIns="0" bIns="0" rtlCol="0" anchor="t"/>
          <a:lstStyle/>
          <a:p>
            <a:pPr algn="l" indent="0" marL="0">
              <a:lnSpc>
                <a:spcPct val="100000"/>
              </a:lnSpc>
              <a:buNone/>
            </a:pPr>
            <a:r>
              <a:rPr lang="en-US" sz="8800" b="1" dirty="0">
                <a:solidFill>
                  <a:srgbClr val="FFFFFF"/>
                </a:solidFill>
                <a:latin typeface="Lato" pitchFamily="34" charset="0"/>
                <a:ea typeface="Lato" pitchFamily="34" charset="-122"/>
                <a:cs typeface="Lato" pitchFamily="34" charset="-120"/>
              </a:rPr>
              <a:t>Moodboard</a:t>
            </a:r>
            <a:endParaRPr lang="en-US" sz="8800" dirty="0"/>
          </a:p>
        </p:txBody>
      </p:sp>
      <p:sp>
        <p:nvSpPr>
          <p:cNvPr id="3" name="Text 1"/>
          <p:cNvSpPr/>
          <p:nvPr/>
        </p:nvSpPr>
        <p:spPr>
          <a:xfrm>
            <a:off x="573024" y="4155948"/>
            <a:ext cx="5120640" cy="541782"/>
          </a:xfrm>
          <a:prstGeom prst="rect">
            <a:avLst/>
          </a:prstGeom>
          <a:noFill/>
          <a:ln/>
        </p:spPr>
        <p:txBody>
          <a:bodyPr wrap="square" lIns="0" tIns="0" rIns="0" bIns="0" rtlCol="0" anchor="t"/>
          <a:lstStyle/>
          <a:p>
            <a:pPr algn="l" indent="0" marL="0">
              <a:lnSpc>
                <a:spcPct val="145000"/>
              </a:lnSpc>
              <a:buNone/>
            </a:pPr>
            <a:r>
              <a:rPr lang="en-US" sz="1800" dirty="0">
                <a:solidFill>
                  <a:srgbClr val="B8B8B4"/>
                </a:solidFill>
                <a:latin typeface="Lato" pitchFamily="34" charset="0"/>
                <a:ea typeface="Lato" pitchFamily="34" charset="-122"/>
                <a:cs typeface="Lato" pitchFamily="34" charset="-120"/>
              </a:rPr>
              <a:t>Project Name</a:t>
            </a:r>
            <a:endParaRPr lang="en-US" sz="1800" dirty="0"/>
          </a:p>
        </p:txBody>
      </p:sp>
      <p:sp>
        <p:nvSpPr>
          <p:cNvPr id="4" name="Text 2"/>
          <p:cNvSpPr/>
          <p:nvPr/>
        </p:nvSpPr>
        <p:spPr>
          <a:xfrm>
            <a:off x="6559296" y="390906"/>
            <a:ext cx="5120640" cy="541782"/>
          </a:xfrm>
          <a:prstGeom prst="rect">
            <a:avLst/>
          </a:prstGeom>
          <a:noFill/>
          <a:ln/>
        </p:spPr>
        <p:txBody>
          <a:bodyPr wrap="square" lIns="0" tIns="0" rIns="0" bIns="0" rtlCol="0" anchor="t"/>
          <a:lstStyle/>
          <a:p>
            <a:pPr algn="r" indent="0" marL="0">
              <a:lnSpc>
                <a:spcPct val="145000"/>
              </a:lnSpc>
              <a:buNone/>
            </a:pPr>
            <a:r>
              <a:rPr lang="en-US" sz="1800" dirty="0">
                <a:solidFill>
                  <a:srgbClr val="B8B8B4"/>
                </a:solidFill>
                <a:latin typeface="Lato" pitchFamily="34" charset="0"/>
                <a:ea typeface="Lato" pitchFamily="34" charset="-122"/>
                <a:cs typeface="Lato" pitchFamily="34" charset="-120"/>
              </a:rPr>
              <a:t>by SlideX</a:t>
            </a:r>
            <a:endParaRPr lang="en-US" sz="1800" dirty="0"/>
          </a:p>
        </p:txBody>
      </p:sp>
      <p:sp>
        <p:nvSpPr>
          <p:cNvPr id="5" name="Text 3"/>
          <p:cNvSpPr/>
          <p:nvPr/>
        </p:nvSpPr>
        <p:spPr>
          <a:xfrm>
            <a:off x="43891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B8B8B4"/>
                </a:solidFill>
                <a:latin typeface="Lato" pitchFamily="34" charset="0"/>
                <a:ea typeface="Lato" pitchFamily="34" charset="-122"/>
                <a:cs typeface="Lato" pitchFamily="34" charset="-120"/>
              </a:rPr>
              <a:t>2026</a:t>
            </a:r>
            <a:endParaRPr lang="en-US" sz="1800" dirty="0"/>
          </a:p>
        </p:txBody>
      </p:sp>
      <p:sp>
        <p:nvSpPr>
          <p:cNvPr id="6" name="Text 4"/>
          <p:cNvSpPr/>
          <p:nvPr/>
        </p:nvSpPr>
        <p:spPr>
          <a:xfrm>
            <a:off x="330403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B8B8B4"/>
                </a:solidFill>
                <a:latin typeface="Lato" pitchFamily="34" charset="0"/>
                <a:ea typeface="Lato" pitchFamily="34" charset="-122"/>
                <a:cs typeface="Lato" pitchFamily="34" charset="-120"/>
              </a:rPr>
              <a:t>July</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377952" y="4738878"/>
            <a:ext cx="9960864" cy="2023110"/>
          </a:xfrm>
          <a:prstGeom prst="rect">
            <a:avLst/>
          </a:prstGeom>
          <a:noFill/>
          <a:ln/>
        </p:spPr>
        <p:txBody>
          <a:bodyPr wrap="square" lIns="0" tIns="0" rIns="0" bIns="0" rtlCol="0" anchor="t"/>
          <a:lstStyle/>
          <a:p>
            <a:pPr algn="l" indent="0" marL="0">
              <a:lnSpc>
                <a:spcPct val="100000"/>
              </a:lnSpc>
              <a:buNone/>
            </a:pPr>
            <a:r>
              <a:rPr lang="en-US" sz="8800" b="1" dirty="0">
                <a:solidFill>
                  <a:srgbClr val="FFFFFF"/>
                </a:solidFill>
                <a:latin typeface="Lato" pitchFamily="34" charset="0"/>
                <a:ea typeface="Lato" pitchFamily="34" charset="-122"/>
                <a:cs typeface="Lato" pitchFamily="34" charset="-120"/>
              </a:rPr>
              <a:t>Animations</a:t>
            </a:r>
            <a:endParaRPr lang="en-US" sz="8800" dirty="0"/>
          </a:p>
        </p:txBody>
      </p:sp>
      <p:sp>
        <p:nvSpPr>
          <p:cNvPr id="3" name="Text 1"/>
          <p:cNvSpPr/>
          <p:nvPr/>
        </p:nvSpPr>
        <p:spPr>
          <a:xfrm>
            <a:off x="9168384" y="534924"/>
            <a:ext cx="2462784" cy="2811780"/>
          </a:xfrm>
          <a:prstGeom prst="rect">
            <a:avLst/>
          </a:prstGeom>
          <a:noFill/>
          <a:ln/>
        </p:spPr>
        <p:txBody>
          <a:bodyPr wrap="square" lIns="0" tIns="0" rIns="0" bIns="0" rtlCol="0" anchor="t"/>
          <a:lstStyle/>
          <a:p>
            <a:pPr algn="l" indent="0" marL="0">
              <a:lnSpc>
                <a:spcPct val="145000"/>
              </a:lnSpc>
              <a:buNone/>
            </a:pPr>
            <a:r>
              <a:rPr lang="en-US" sz="12000" b="1" dirty="0">
                <a:solidFill>
                  <a:srgbClr val="B8B8B4"/>
                </a:solidFill>
                <a:latin typeface="Lato" pitchFamily="34" charset="0"/>
                <a:ea typeface="Lato" pitchFamily="34" charset="-122"/>
                <a:cs typeface="Lato" pitchFamily="34" charset="-120"/>
              </a:rPr>
              <a:t>02</a:t>
            </a:r>
            <a:endParaRPr lang="en-US" sz="1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0000"/>
        </a:solidFill>
      </p:bgPr>
    </p:bg>
    <p:spTree>
      <p:nvGrpSpPr>
        <p:cNvPr id="1" name=""/>
        <p:cNvGrpSpPr/>
        <p:nvPr/>
      </p:nvGrpSpPr>
      <p:grpSpPr>
        <a:xfrm>
          <a:off x="0" y="0"/>
          <a:ext cx="0" cy="0"/>
          <a:chOff x="0" y="0"/>
          <a:chExt cx="0" cy="0"/>
        </a:xfrm>
      </p:grpSpPr>
      <p:pic>
        <p:nvPicPr>
          <p:cNvPr id="2" name="Image 0" descr="Video playback cover">
            <a:hlinkClick r:id="rId2" tooltip="Open video"/>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377952" y="4738878"/>
            <a:ext cx="9960864" cy="2023110"/>
          </a:xfrm>
          <a:prstGeom prst="rect">
            <a:avLst/>
          </a:prstGeom>
          <a:noFill/>
          <a:ln/>
        </p:spPr>
        <p:txBody>
          <a:bodyPr wrap="square" lIns="0" tIns="0" rIns="0" bIns="0" rtlCol="0" anchor="t"/>
          <a:lstStyle/>
          <a:p>
            <a:pPr algn="l" indent="0" marL="0">
              <a:lnSpc>
                <a:spcPct val="100000"/>
              </a:lnSpc>
              <a:buNone/>
            </a:pPr>
            <a:r>
              <a:rPr lang="en-US" sz="8800" b="1" dirty="0">
                <a:solidFill>
                  <a:srgbClr val="FFFFFF"/>
                </a:solidFill>
                <a:latin typeface="Lato" pitchFamily="34" charset="0"/>
                <a:ea typeface="Lato" pitchFamily="34" charset="-122"/>
                <a:cs typeface="Lato" pitchFamily="34" charset="-120"/>
              </a:rPr>
              <a:t>Textures</a:t>
            </a:r>
            <a:endParaRPr lang="en-US" sz="8800" dirty="0"/>
          </a:p>
        </p:txBody>
      </p:sp>
      <p:sp>
        <p:nvSpPr>
          <p:cNvPr id="3" name="Text 1"/>
          <p:cNvSpPr/>
          <p:nvPr/>
        </p:nvSpPr>
        <p:spPr>
          <a:xfrm>
            <a:off x="9168384" y="534924"/>
            <a:ext cx="2462784" cy="2811780"/>
          </a:xfrm>
          <a:prstGeom prst="rect">
            <a:avLst/>
          </a:prstGeom>
          <a:noFill/>
          <a:ln/>
        </p:spPr>
        <p:txBody>
          <a:bodyPr wrap="square" lIns="0" tIns="0" rIns="0" bIns="0" rtlCol="0" anchor="t"/>
          <a:lstStyle/>
          <a:p>
            <a:pPr algn="l" indent="0" marL="0">
              <a:lnSpc>
                <a:spcPct val="145000"/>
              </a:lnSpc>
              <a:buNone/>
            </a:pPr>
            <a:r>
              <a:rPr lang="en-US" sz="12000" b="1" dirty="0">
                <a:solidFill>
                  <a:srgbClr val="CBD5E1"/>
                </a:solidFill>
                <a:latin typeface="Lato" pitchFamily="34" charset="0"/>
                <a:ea typeface="Lato" pitchFamily="34" charset="-122"/>
                <a:cs typeface="Lato" pitchFamily="34" charset="-120"/>
              </a:rPr>
              <a:t>03</a:t>
            </a:r>
            <a:endParaRPr lang="en-US" sz="1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75360" y="685800"/>
            <a:ext cx="4876800" cy="5486400"/>
          </a:xfrm>
          <a:prstGeom prst="rect">
            <a:avLst/>
          </a:prstGeom>
        </p:spPr>
      </p:pic>
      <p:pic>
        <p:nvPicPr>
          <p:cNvPr id="3" name="Image 1" descr="preencoded.png">    </p:cNvPr>
          <p:cNvPicPr>
            <a:picLocks noChangeAspect="1"/>
          </p:cNvPicPr>
          <p:nvPr/>
        </p:nvPicPr>
        <p:blipFill>
          <a:blip r:embed="rId2"/>
          <a:stretch>
            <a:fillRect/>
          </a:stretch>
        </p:blipFill>
        <p:spPr>
          <a:xfrm>
            <a:off x="6339840" y="685800"/>
            <a:ext cx="4876800" cy="2606040"/>
          </a:xfrm>
          <a:prstGeom prst="rect">
            <a:avLst/>
          </a:prstGeom>
        </p:spPr>
      </p:pic>
      <p:pic>
        <p:nvPicPr>
          <p:cNvPr id="4" name="Image 2" descr="preencoded.png">    </p:cNvPr>
          <p:cNvPicPr>
            <a:picLocks noChangeAspect="1"/>
          </p:cNvPicPr>
          <p:nvPr/>
        </p:nvPicPr>
        <p:blipFill>
          <a:blip r:embed="rId3"/>
          <a:stretch>
            <a:fillRect/>
          </a:stretch>
        </p:blipFill>
        <p:spPr>
          <a:xfrm>
            <a:off x="6339840" y="3566160"/>
            <a:ext cx="4876800" cy="26060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377952" y="4738878"/>
            <a:ext cx="11399520" cy="2023110"/>
          </a:xfrm>
          <a:prstGeom prst="rect">
            <a:avLst/>
          </a:prstGeom>
          <a:noFill/>
          <a:ln/>
        </p:spPr>
        <p:txBody>
          <a:bodyPr wrap="square" lIns="0" tIns="0" rIns="0" bIns="0" rtlCol="0" anchor="t"/>
          <a:lstStyle/>
          <a:p>
            <a:pPr algn="l" indent="0" marL="0">
              <a:lnSpc>
                <a:spcPct val="100000"/>
              </a:lnSpc>
              <a:buNone/>
            </a:pPr>
            <a:r>
              <a:rPr lang="en-US" sz="8800" b="1" dirty="0">
                <a:solidFill>
                  <a:srgbClr val="FFFFFF"/>
                </a:solidFill>
                <a:latin typeface="Lato" pitchFamily="34" charset="0"/>
                <a:ea typeface="Lato" pitchFamily="34" charset="-122"/>
                <a:cs typeface="Lato" pitchFamily="34" charset="-120"/>
              </a:rPr>
              <a:t>Hello@gmail.com</a:t>
            </a:r>
            <a:endParaRPr lang="en-US" sz="8800" dirty="0"/>
          </a:p>
        </p:txBody>
      </p:sp>
      <p:sp>
        <p:nvSpPr>
          <p:cNvPr id="3" name="Text 1"/>
          <p:cNvSpPr/>
          <p:nvPr/>
        </p:nvSpPr>
        <p:spPr>
          <a:xfrm>
            <a:off x="9168384" y="534924"/>
            <a:ext cx="2462784" cy="2537460"/>
          </a:xfrm>
          <a:prstGeom prst="rect">
            <a:avLst/>
          </a:prstGeom>
          <a:noFill/>
          <a:ln/>
        </p:spPr>
        <p:txBody>
          <a:bodyPr wrap="square" lIns="0" tIns="0" rIns="0" bIns="0" rtlCol="0" anchor="t"/>
          <a:lstStyle/>
          <a:p>
            <a:pPr algn="l" indent="0" marL="0">
              <a:lnSpc>
                <a:spcPct val="145000"/>
              </a:lnSpc>
              <a:buNone/>
            </a:pPr>
            <a:endParaRPr lang="en-US" sz="12000" dirty="0"/>
          </a:p>
        </p:txBody>
      </p:sp>
      <p:sp>
        <p:nvSpPr>
          <p:cNvPr id="4" name="Text 2"/>
          <p:cNvSpPr/>
          <p:nvPr/>
        </p:nvSpPr>
        <p:spPr>
          <a:xfrm>
            <a:off x="6559296" y="390906"/>
            <a:ext cx="5120640" cy="541782"/>
          </a:xfrm>
          <a:prstGeom prst="rect">
            <a:avLst/>
          </a:prstGeom>
          <a:noFill/>
          <a:ln/>
        </p:spPr>
        <p:txBody>
          <a:bodyPr wrap="square" lIns="0" tIns="0" rIns="0" bIns="0" rtlCol="0" anchor="t"/>
          <a:lstStyle/>
          <a:p>
            <a:pPr algn="r" indent="0" marL="0">
              <a:lnSpc>
                <a:spcPct val="145000"/>
              </a:lnSpc>
              <a:buNone/>
            </a:pPr>
            <a:r>
              <a:rPr lang="en-US" sz="1800" dirty="0">
                <a:solidFill>
                  <a:srgbClr val="B8B8B4"/>
                </a:solidFill>
                <a:latin typeface="Lato" pitchFamily="34" charset="0"/>
                <a:ea typeface="Lato" pitchFamily="34" charset="-122"/>
                <a:cs typeface="Lato" pitchFamily="34" charset="-120"/>
              </a:rPr>
              <a:t>by SlideX</a:t>
            </a:r>
            <a:endParaRPr lang="en-US" sz="1800" dirty="0"/>
          </a:p>
        </p:txBody>
      </p:sp>
      <p:sp>
        <p:nvSpPr>
          <p:cNvPr id="5" name="Text 3"/>
          <p:cNvSpPr/>
          <p:nvPr/>
        </p:nvSpPr>
        <p:spPr>
          <a:xfrm>
            <a:off x="43891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B8B8B4"/>
                </a:solidFill>
                <a:latin typeface="Lato" pitchFamily="34" charset="0"/>
                <a:ea typeface="Lato" pitchFamily="34" charset="-122"/>
                <a:cs typeface="Lato" pitchFamily="34" charset="-120"/>
              </a:rPr>
              <a:t>2026</a:t>
            </a:r>
            <a:endParaRPr lang="en-US" sz="1800" dirty="0"/>
          </a:p>
        </p:txBody>
      </p:sp>
      <p:sp>
        <p:nvSpPr>
          <p:cNvPr id="6" name="Text 4"/>
          <p:cNvSpPr/>
          <p:nvPr/>
        </p:nvSpPr>
        <p:spPr>
          <a:xfrm>
            <a:off x="330403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B8B8B4"/>
                </a:solidFill>
                <a:latin typeface="Lato" pitchFamily="34" charset="0"/>
                <a:ea typeface="Lato" pitchFamily="34" charset="-122"/>
                <a:cs typeface="Lato" pitchFamily="34" charset="-120"/>
              </a:rPr>
              <a:t>July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73024" y="4807458"/>
            <a:ext cx="9960864" cy="1488186"/>
          </a:xfrm>
          <a:prstGeom prst="rect">
            <a:avLst/>
          </a:prstGeom>
          <a:noFill/>
          <a:ln/>
        </p:spPr>
        <p:txBody>
          <a:bodyPr wrap="square" lIns="0" tIns="0" rIns="0" bIns="0" rtlCol="0" anchor="t"/>
          <a:lstStyle/>
          <a:p>
            <a:pPr algn="l" indent="0" marL="0">
              <a:lnSpc>
                <a:spcPct val="100000"/>
              </a:lnSpc>
              <a:buNone/>
            </a:pPr>
            <a:r>
              <a:rPr lang="en-US" sz="8800" b="1" dirty="0">
                <a:solidFill>
                  <a:srgbClr val="000000"/>
                </a:solidFill>
                <a:latin typeface="Lato" pitchFamily="34" charset="0"/>
                <a:ea typeface="Lato" pitchFamily="34" charset="-122"/>
                <a:cs typeface="Lato" pitchFamily="34" charset="-120"/>
              </a:rPr>
              <a:t>Moodboard</a:t>
            </a:r>
            <a:endParaRPr lang="en-US" sz="8800" dirty="0"/>
          </a:p>
        </p:txBody>
      </p:sp>
      <p:sp>
        <p:nvSpPr>
          <p:cNvPr id="3" name="Text 1"/>
          <p:cNvSpPr/>
          <p:nvPr/>
        </p:nvSpPr>
        <p:spPr>
          <a:xfrm>
            <a:off x="573024" y="4155948"/>
            <a:ext cx="5120640" cy="541782"/>
          </a:xfrm>
          <a:prstGeom prst="rect">
            <a:avLst/>
          </a:prstGeom>
          <a:noFill/>
          <a:ln/>
        </p:spPr>
        <p:txBody>
          <a:bodyPr wrap="square" lIns="0" tIns="0" rIns="0" bIns="0" rtlCol="0" anchor="t"/>
          <a:lstStyle/>
          <a:p>
            <a:pPr algn="l" indent="0" marL="0">
              <a:lnSpc>
                <a:spcPct val="145000"/>
              </a:lnSpc>
              <a:buNone/>
            </a:pPr>
            <a:r>
              <a:rPr lang="en-US" sz="1800" dirty="0">
                <a:solidFill>
                  <a:srgbClr val="656565"/>
                </a:solidFill>
                <a:latin typeface="Lato" pitchFamily="34" charset="0"/>
                <a:ea typeface="Lato" pitchFamily="34" charset="-122"/>
                <a:cs typeface="Lato" pitchFamily="34" charset="-120"/>
              </a:rPr>
              <a:t>Project Name</a:t>
            </a:r>
            <a:endParaRPr lang="en-US" sz="1800" dirty="0"/>
          </a:p>
        </p:txBody>
      </p:sp>
      <p:sp>
        <p:nvSpPr>
          <p:cNvPr id="4" name="Text 2"/>
          <p:cNvSpPr/>
          <p:nvPr/>
        </p:nvSpPr>
        <p:spPr>
          <a:xfrm>
            <a:off x="6559296" y="390906"/>
            <a:ext cx="5120640" cy="541782"/>
          </a:xfrm>
          <a:prstGeom prst="rect">
            <a:avLst/>
          </a:prstGeom>
          <a:noFill/>
          <a:ln/>
        </p:spPr>
        <p:txBody>
          <a:bodyPr wrap="square" lIns="0" tIns="0" rIns="0" bIns="0" rtlCol="0" anchor="t"/>
          <a:lstStyle/>
          <a:p>
            <a:pPr algn="r" indent="0" marL="0">
              <a:lnSpc>
                <a:spcPct val="145000"/>
              </a:lnSpc>
              <a:buNone/>
            </a:pPr>
            <a:r>
              <a:rPr lang="en-US" sz="1800" dirty="0">
                <a:solidFill>
                  <a:srgbClr val="656565"/>
                </a:solidFill>
                <a:latin typeface="Lato" pitchFamily="34" charset="0"/>
                <a:ea typeface="Lato" pitchFamily="34" charset="-122"/>
                <a:cs typeface="Lato" pitchFamily="34" charset="-120"/>
              </a:rPr>
              <a:t>by SlideX</a:t>
            </a:r>
            <a:endParaRPr lang="en-US" sz="1800" dirty="0"/>
          </a:p>
        </p:txBody>
      </p:sp>
      <p:sp>
        <p:nvSpPr>
          <p:cNvPr id="5" name="Text 3"/>
          <p:cNvSpPr/>
          <p:nvPr/>
        </p:nvSpPr>
        <p:spPr>
          <a:xfrm>
            <a:off x="43891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656565"/>
                </a:solidFill>
                <a:latin typeface="Lato" pitchFamily="34" charset="0"/>
                <a:ea typeface="Lato" pitchFamily="34" charset="-122"/>
                <a:cs typeface="Lato" pitchFamily="34" charset="-120"/>
              </a:rPr>
              <a:t>2026</a:t>
            </a:r>
            <a:endParaRPr lang="en-US" sz="1800" dirty="0"/>
          </a:p>
        </p:txBody>
      </p:sp>
      <p:sp>
        <p:nvSpPr>
          <p:cNvPr id="6" name="Text 4"/>
          <p:cNvSpPr/>
          <p:nvPr/>
        </p:nvSpPr>
        <p:spPr>
          <a:xfrm>
            <a:off x="330403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656565"/>
                </a:solidFill>
                <a:latin typeface="Lato" pitchFamily="34" charset="0"/>
                <a:ea typeface="Lato" pitchFamily="34" charset="-122"/>
                <a:cs typeface="Lato" pitchFamily="34" charset="-120"/>
              </a:rPr>
              <a:t>July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73024" y="4807458"/>
            <a:ext cx="9960864" cy="1488186"/>
          </a:xfrm>
          <a:prstGeom prst="rect">
            <a:avLst/>
          </a:prstGeom>
          <a:noFill/>
          <a:ln/>
        </p:spPr>
        <p:txBody>
          <a:bodyPr wrap="square" lIns="0" tIns="0" rIns="0" bIns="0" rtlCol="0" anchor="t"/>
          <a:lstStyle/>
          <a:p>
            <a:pPr algn="l" indent="0" marL="0">
              <a:lnSpc>
                <a:spcPct val="100000"/>
              </a:lnSpc>
              <a:buNone/>
            </a:pPr>
            <a:r>
              <a:rPr lang="en-US" sz="8800" b="1" dirty="0">
                <a:solidFill>
                  <a:srgbClr val="000000"/>
                </a:solidFill>
                <a:latin typeface="Lato" pitchFamily="34" charset="0"/>
                <a:ea typeface="Lato" pitchFamily="34" charset="-122"/>
                <a:cs typeface="Lato" pitchFamily="34" charset="-120"/>
              </a:rPr>
              <a:t>Moodboard</a:t>
            </a:r>
            <a:endParaRPr lang="en-US" sz="8800" dirty="0"/>
          </a:p>
        </p:txBody>
      </p:sp>
      <p:sp>
        <p:nvSpPr>
          <p:cNvPr id="4" name="Text 1"/>
          <p:cNvSpPr/>
          <p:nvPr/>
        </p:nvSpPr>
        <p:spPr>
          <a:xfrm>
            <a:off x="573024" y="4155948"/>
            <a:ext cx="5120640" cy="541782"/>
          </a:xfrm>
          <a:prstGeom prst="rect">
            <a:avLst/>
          </a:prstGeom>
          <a:noFill/>
          <a:ln/>
        </p:spPr>
        <p:txBody>
          <a:bodyPr wrap="square" lIns="0" tIns="0" rIns="0" bIns="0" rtlCol="0" anchor="t"/>
          <a:lstStyle/>
          <a:p>
            <a:pPr algn="l" indent="0" marL="0">
              <a:lnSpc>
                <a:spcPct val="145000"/>
              </a:lnSpc>
              <a:buNone/>
            </a:pPr>
            <a:r>
              <a:rPr lang="en-US" sz="1800" dirty="0">
                <a:solidFill>
                  <a:srgbClr val="111827"/>
                </a:solidFill>
                <a:latin typeface="Lato" pitchFamily="34" charset="0"/>
                <a:ea typeface="Lato" pitchFamily="34" charset="-122"/>
                <a:cs typeface="Lato" pitchFamily="34" charset="-120"/>
              </a:rPr>
              <a:t>Project Name</a:t>
            </a:r>
            <a:endParaRPr lang="en-US" sz="1800" dirty="0"/>
          </a:p>
        </p:txBody>
      </p:sp>
      <p:sp>
        <p:nvSpPr>
          <p:cNvPr id="5" name="Text 2"/>
          <p:cNvSpPr/>
          <p:nvPr/>
        </p:nvSpPr>
        <p:spPr>
          <a:xfrm>
            <a:off x="6559296" y="390906"/>
            <a:ext cx="5120640" cy="541782"/>
          </a:xfrm>
          <a:prstGeom prst="rect">
            <a:avLst/>
          </a:prstGeom>
          <a:noFill/>
          <a:ln/>
        </p:spPr>
        <p:txBody>
          <a:bodyPr wrap="square" lIns="0" tIns="0" rIns="0" bIns="0" rtlCol="0" anchor="t"/>
          <a:lstStyle/>
          <a:p>
            <a:pPr algn="r" indent="0" marL="0">
              <a:lnSpc>
                <a:spcPct val="145000"/>
              </a:lnSpc>
              <a:buNone/>
            </a:pPr>
            <a:r>
              <a:rPr lang="en-US" sz="1800" dirty="0">
                <a:solidFill>
                  <a:srgbClr val="475569"/>
                </a:solidFill>
                <a:latin typeface="Lato" pitchFamily="34" charset="0"/>
                <a:ea typeface="Lato" pitchFamily="34" charset="-122"/>
                <a:cs typeface="Lato" pitchFamily="34" charset="-120"/>
              </a:rPr>
              <a:t>by SlideX</a:t>
            </a:r>
            <a:endParaRPr lang="en-US" sz="1800" dirty="0"/>
          </a:p>
        </p:txBody>
      </p:sp>
      <p:sp>
        <p:nvSpPr>
          <p:cNvPr id="6" name="Text 3"/>
          <p:cNvSpPr/>
          <p:nvPr/>
        </p:nvSpPr>
        <p:spPr>
          <a:xfrm>
            <a:off x="43891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475569"/>
                </a:solidFill>
                <a:latin typeface="Lato" pitchFamily="34" charset="0"/>
                <a:ea typeface="Lato" pitchFamily="34" charset="-122"/>
                <a:cs typeface="Lato" pitchFamily="34" charset="-120"/>
              </a:rPr>
              <a:t>2026</a:t>
            </a:r>
            <a:endParaRPr lang="en-US" sz="1800" dirty="0"/>
          </a:p>
        </p:txBody>
      </p:sp>
      <p:sp>
        <p:nvSpPr>
          <p:cNvPr id="7" name="Text 4"/>
          <p:cNvSpPr/>
          <p:nvPr/>
        </p:nvSpPr>
        <p:spPr>
          <a:xfrm>
            <a:off x="330403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475569"/>
                </a:solidFill>
                <a:latin typeface="Lato" pitchFamily="34" charset="0"/>
                <a:ea typeface="Lato" pitchFamily="34" charset="-122"/>
                <a:cs typeface="Lato" pitchFamily="34" charset="-120"/>
              </a:rPr>
              <a:t>July</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73024" y="4807458"/>
            <a:ext cx="9960864" cy="1488186"/>
          </a:xfrm>
          <a:prstGeom prst="rect">
            <a:avLst/>
          </a:prstGeom>
          <a:noFill/>
          <a:ln/>
        </p:spPr>
        <p:txBody>
          <a:bodyPr wrap="square" lIns="0" tIns="0" rIns="0" bIns="0" rtlCol="0" anchor="t"/>
          <a:lstStyle/>
          <a:p>
            <a:pPr algn="l" indent="0" marL="0">
              <a:lnSpc>
                <a:spcPct val="100000"/>
              </a:lnSpc>
              <a:buNone/>
            </a:pPr>
            <a:r>
              <a:rPr lang="en-US" sz="8800" b="1" dirty="0">
                <a:solidFill>
                  <a:srgbClr val="FFFFFF"/>
                </a:solidFill>
                <a:latin typeface="Lato" pitchFamily="34" charset="0"/>
                <a:ea typeface="Lato" pitchFamily="34" charset="-122"/>
                <a:cs typeface="Lato" pitchFamily="34" charset="-120"/>
              </a:rPr>
              <a:t>Moodboard</a:t>
            </a:r>
            <a:endParaRPr lang="en-US" sz="8800" dirty="0"/>
          </a:p>
        </p:txBody>
      </p:sp>
      <p:sp>
        <p:nvSpPr>
          <p:cNvPr id="3" name="Text 1"/>
          <p:cNvSpPr/>
          <p:nvPr/>
        </p:nvSpPr>
        <p:spPr>
          <a:xfrm>
            <a:off x="573024" y="4155948"/>
            <a:ext cx="5120640" cy="541782"/>
          </a:xfrm>
          <a:prstGeom prst="rect">
            <a:avLst/>
          </a:prstGeom>
          <a:noFill/>
          <a:ln/>
        </p:spPr>
        <p:txBody>
          <a:bodyPr wrap="square" lIns="0" tIns="0" rIns="0" bIns="0" rtlCol="0" anchor="t"/>
          <a:lstStyle/>
          <a:p>
            <a:pPr algn="l" indent="0" marL="0">
              <a:lnSpc>
                <a:spcPct val="145000"/>
              </a:lnSpc>
              <a:buNone/>
            </a:pPr>
            <a:r>
              <a:rPr lang="en-US" sz="1800" dirty="0">
                <a:solidFill>
                  <a:srgbClr val="FFFFFF"/>
                </a:solidFill>
                <a:latin typeface="Lato" pitchFamily="34" charset="0"/>
                <a:ea typeface="Lato" pitchFamily="34" charset="-122"/>
                <a:cs typeface="Lato" pitchFamily="34" charset="-120"/>
              </a:rPr>
              <a:t>Project Name</a:t>
            </a:r>
            <a:endParaRPr lang="en-US" sz="1800" dirty="0"/>
          </a:p>
        </p:txBody>
      </p:sp>
      <p:sp>
        <p:nvSpPr>
          <p:cNvPr id="4" name="Text 2"/>
          <p:cNvSpPr/>
          <p:nvPr/>
        </p:nvSpPr>
        <p:spPr>
          <a:xfrm>
            <a:off x="6559296" y="390906"/>
            <a:ext cx="5120640" cy="541782"/>
          </a:xfrm>
          <a:prstGeom prst="rect">
            <a:avLst/>
          </a:prstGeom>
          <a:noFill/>
          <a:ln/>
        </p:spPr>
        <p:txBody>
          <a:bodyPr wrap="square" lIns="0" tIns="0" rIns="0" bIns="0" rtlCol="0" anchor="t"/>
          <a:lstStyle/>
          <a:p>
            <a:pPr algn="r" indent="0" marL="0">
              <a:lnSpc>
                <a:spcPct val="145000"/>
              </a:lnSpc>
              <a:buNone/>
            </a:pPr>
            <a:r>
              <a:rPr lang="en-US" sz="1800" dirty="0">
                <a:solidFill>
                  <a:srgbClr val="FFFFFF"/>
                </a:solidFill>
                <a:latin typeface="Lato" pitchFamily="34" charset="0"/>
                <a:ea typeface="Lato" pitchFamily="34" charset="-122"/>
                <a:cs typeface="Lato" pitchFamily="34" charset="-120"/>
              </a:rPr>
              <a:t>by SlideX</a:t>
            </a:r>
            <a:endParaRPr lang="en-US" sz="1800" dirty="0"/>
          </a:p>
        </p:txBody>
      </p:sp>
      <p:sp>
        <p:nvSpPr>
          <p:cNvPr id="5" name="Text 3"/>
          <p:cNvSpPr/>
          <p:nvPr/>
        </p:nvSpPr>
        <p:spPr>
          <a:xfrm>
            <a:off x="43891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FFFFFF"/>
                </a:solidFill>
                <a:latin typeface="Lato" pitchFamily="34" charset="0"/>
                <a:ea typeface="Lato" pitchFamily="34" charset="-122"/>
                <a:cs typeface="Lato" pitchFamily="34" charset="-120"/>
              </a:rPr>
              <a:t>2026</a:t>
            </a:r>
            <a:endParaRPr lang="en-US" sz="1800" dirty="0"/>
          </a:p>
        </p:txBody>
      </p:sp>
      <p:sp>
        <p:nvSpPr>
          <p:cNvPr id="6" name="Text 4"/>
          <p:cNvSpPr/>
          <p:nvPr/>
        </p:nvSpPr>
        <p:spPr>
          <a:xfrm>
            <a:off x="3304032" y="315468"/>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FFFFFF"/>
                </a:solidFill>
                <a:latin typeface="Lato" pitchFamily="34" charset="0"/>
                <a:ea typeface="Lato" pitchFamily="34" charset="-122"/>
                <a:cs typeface="Lato" pitchFamily="34" charset="-120"/>
              </a:rPr>
              <a:t>July</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90144" y="541782"/>
            <a:ext cx="3328416" cy="1495044"/>
          </a:xfrm>
          <a:prstGeom prst="rect">
            <a:avLst/>
          </a:prstGeom>
          <a:noFill/>
          <a:ln/>
        </p:spPr>
        <p:txBody>
          <a:bodyPr wrap="square" lIns="0" tIns="0" rIns="0" bIns="0" rtlCol="0" anchor="t"/>
          <a:lstStyle/>
          <a:p>
            <a:pPr algn="l" indent="0" marL="0">
              <a:lnSpc>
                <a:spcPct val="108000"/>
              </a:lnSpc>
              <a:buNone/>
            </a:pPr>
            <a:r>
              <a:rPr lang="en-US" sz="3600" b="1" dirty="0">
                <a:solidFill>
                  <a:srgbClr val="251313"/>
                </a:solidFill>
                <a:latin typeface="Lato" pitchFamily="34" charset="0"/>
                <a:ea typeface="Lato" pitchFamily="34" charset="-122"/>
                <a:cs typeface="Lato" pitchFamily="34" charset="-120"/>
              </a:rPr>
              <a:t>Background</a:t>
            </a:r>
            <a:endParaRPr lang="en-US" sz="3600" dirty="0"/>
          </a:p>
          <a:p>
            <a:pPr algn="l" indent="0" marL="0">
              <a:lnSpc>
                <a:spcPct val="108000"/>
              </a:lnSpc>
              <a:buNone/>
            </a:pPr>
            <a:r>
              <a:rPr lang="en-US" sz="3600" b="1" dirty="0">
                <a:solidFill>
                  <a:srgbClr val="251313"/>
                </a:solidFill>
                <a:latin typeface="Lato" pitchFamily="34" charset="0"/>
                <a:ea typeface="Lato" pitchFamily="34" charset="-122"/>
                <a:cs typeface="Lato" pitchFamily="34" charset="-120"/>
              </a:rPr>
              <a:t>Context</a:t>
            </a:r>
            <a:endParaRPr lang="en-US" sz="3600" dirty="0"/>
          </a:p>
        </p:txBody>
      </p:sp>
      <p:sp>
        <p:nvSpPr>
          <p:cNvPr id="3" name="Text 1"/>
          <p:cNvSpPr/>
          <p:nvPr/>
        </p:nvSpPr>
        <p:spPr>
          <a:xfrm>
            <a:off x="4986528" y="541782"/>
            <a:ext cx="6473952" cy="3031236"/>
          </a:xfrm>
          <a:prstGeom prst="rect">
            <a:avLst/>
          </a:prstGeom>
          <a:noFill/>
          <a:ln/>
        </p:spPr>
        <p:txBody>
          <a:bodyPr wrap="square" lIns="0" tIns="0" rIns="0" bIns="0" rtlCol="0" anchor="t"/>
          <a:lstStyle/>
          <a:p>
            <a:pPr algn="l" indent="0" marL="0">
              <a:lnSpc>
                <a:spcPct val="160000"/>
              </a:lnSpc>
              <a:buNone/>
            </a:pPr>
            <a:r>
              <a:rPr lang="en-US" sz="1800" dirty="0">
                <a:solidFill>
                  <a:srgbClr val="000000"/>
                </a:solidFill>
                <a:latin typeface="Lato" pitchFamily="34" charset="0"/>
                <a:ea typeface="Lato" pitchFamily="34" charset="-122"/>
                <a:cs typeface="Lato" pitchFamily="34" charset="-120"/>
              </a:rPr>
              <a:t>This moodboard explores a modern visual direction that balances simplicity, warmth, and bold expression. Through clean typography, soft color palettes, natural textures, and structured layouts, the design creates an atmosphere that feels contemporary, approachable, and memorable.</a:t>
            </a:r>
            <a:endParaRPr lang="en-US" sz="1800" dirty="0"/>
          </a:p>
        </p:txBody>
      </p:sp>
      <p:sp>
        <p:nvSpPr>
          <p:cNvPr id="4" name="Text 2"/>
          <p:cNvSpPr/>
          <p:nvPr/>
        </p:nvSpPr>
        <p:spPr>
          <a:xfrm>
            <a:off x="6510528" y="5897880"/>
            <a:ext cx="5120640" cy="541782"/>
          </a:xfrm>
          <a:prstGeom prst="rect">
            <a:avLst/>
          </a:prstGeom>
          <a:noFill/>
          <a:ln/>
        </p:spPr>
        <p:txBody>
          <a:bodyPr wrap="square" lIns="0" tIns="0" rIns="0" bIns="0" rtlCol="0" anchor="t"/>
          <a:lstStyle/>
          <a:p>
            <a:pPr algn="r" indent="0" marL="0">
              <a:lnSpc>
                <a:spcPct val="145000"/>
              </a:lnSpc>
              <a:buNone/>
            </a:pPr>
            <a:r>
              <a:rPr lang="en-US" sz="1800" dirty="0">
                <a:solidFill>
                  <a:srgbClr val="111827"/>
                </a:solidFill>
                <a:latin typeface="Lato" pitchFamily="34" charset="0"/>
                <a:ea typeface="Lato" pitchFamily="34" charset="-122"/>
                <a:cs typeface="Lato" pitchFamily="34" charset="-120"/>
              </a:rPr>
              <a:t>by SlideX</a:t>
            </a:r>
            <a:endParaRPr lang="en-US" sz="1800" dirty="0"/>
          </a:p>
        </p:txBody>
      </p:sp>
      <p:sp>
        <p:nvSpPr>
          <p:cNvPr id="5" name="Text 3"/>
          <p:cNvSpPr/>
          <p:nvPr/>
        </p:nvSpPr>
        <p:spPr>
          <a:xfrm>
            <a:off x="390144" y="5897880"/>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111827"/>
                </a:solidFill>
                <a:latin typeface="Lato" pitchFamily="34" charset="0"/>
                <a:ea typeface="Lato" pitchFamily="34" charset="-122"/>
                <a:cs typeface="Lato" pitchFamily="34" charset="-120"/>
              </a:rPr>
              <a:t>2026</a:t>
            </a:r>
            <a:endParaRPr lang="en-US" sz="1800" dirty="0"/>
          </a:p>
        </p:txBody>
      </p:sp>
      <p:sp>
        <p:nvSpPr>
          <p:cNvPr id="6" name="Text 4"/>
          <p:cNvSpPr/>
          <p:nvPr/>
        </p:nvSpPr>
        <p:spPr>
          <a:xfrm>
            <a:off x="3255264" y="5897880"/>
            <a:ext cx="1597152" cy="541782"/>
          </a:xfrm>
          <a:prstGeom prst="rect">
            <a:avLst/>
          </a:prstGeom>
          <a:noFill/>
          <a:ln/>
        </p:spPr>
        <p:txBody>
          <a:bodyPr wrap="square" lIns="0" tIns="0" rIns="0" bIns="0" rtlCol="0" anchor="t"/>
          <a:lstStyle/>
          <a:p>
            <a:pPr algn="l" indent="0" marL="0">
              <a:lnSpc>
                <a:spcPct val="145000"/>
              </a:lnSpc>
              <a:buNone/>
            </a:pPr>
            <a:r>
              <a:rPr lang="en-US" sz="1800" dirty="0">
                <a:solidFill>
                  <a:srgbClr val="111827"/>
                </a:solidFill>
                <a:latin typeface="Lato" pitchFamily="34" charset="0"/>
                <a:ea typeface="Lato" pitchFamily="34" charset="-122"/>
                <a:cs typeface="Lato" pitchFamily="34" charset="-120"/>
              </a:rPr>
              <a:t>July</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87680" y="1776222"/>
            <a:ext cx="5998464" cy="617220"/>
          </a:xfrm>
          <a:prstGeom prst="rect">
            <a:avLst/>
          </a:prstGeom>
          <a:noFill/>
          <a:ln/>
        </p:spPr>
        <p:txBody>
          <a:bodyPr wrap="square" lIns="0" tIns="0" rIns="0" bIns="0" rtlCol="0" anchor="t"/>
          <a:lstStyle/>
          <a:p>
            <a:pPr algn="l" indent="0" marL="0">
              <a:lnSpc>
                <a:spcPct val="128000"/>
              </a:lnSpc>
              <a:buNone/>
            </a:pPr>
            <a:r>
              <a:rPr lang="en-US" sz="2250" b="1" dirty="0">
                <a:solidFill>
                  <a:srgbClr val="475569"/>
                </a:solidFill>
                <a:latin typeface="Lato" pitchFamily="34" charset="0"/>
                <a:ea typeface="Lato" pitchFamily="34" charset="-122"/>
                <a:cs typeface="Lato" pitchFamily="34" charset="-120"/>
              </a:rPr>
              <a:t>Designing the Future</a:t>
            </a:r>
            <a:endParaRPr lang="en-US" sz="2250" dirty="0"/>
          </a:p>
        </p:txBody>
      </p:sp>
      <p:sp>
        <p:nvSpPr>
          <p:cNvPr id="3" name="Text 1"/>
          <p:cNvSpPr/>
          <p:nvPr/>
        </p:nvSpPr>
        <p:spPr>
          <a:xfrm>
            <a:off x="487680" y="2599182"/>
            <a:ext cx="5632704" cy="2201418"/>
          </a:xfrm>
          <a:prstGeom prst="rect">
            <a:avLst/>
          </a:prstGeom>
          <a:noFill/>
          <a:ln/>
        </p:spPr>
        <p:txBody>
          <a:bodyPr wrap="square" lIns="0" tIns="0" rIns="0" bIns="0" rtlCol="0" anchor="t"/>
          <a:lstStyle/>
          <a:p>
            <a:pPr algn="l" indent="0" marL="0">
              <a:lnSpc>
                <a:spcPct val="145000"/>
              </a:lnSpc>
              <a:buNone/>
            </a:pPr>
            <a:r>
              <a:rPr lang="en-US" sz="1800" dirty="0">
                <a:solidFill>
                  <a:srgbClr val="475569"/>
                </a:solidFill>
                <a:latin typeface="Lato" pitchFamily="34" charset="0"/>
                <a:ea typeface="Lato" pitchFamily="34" charset="-122"/>
                <a:cs typeface="Lato" pitchFamily="34" charset="-120"/>
              </a:rPr>
              <a:t>A visual exploration of color, typography, texture, and composition, created to define a modern, expressive, and memorable design direction.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035552" cy="6858000"/>
          </a:xfrm>
          <a:prstGeom prst="rect">
            <a:avLst/>
          </a:prstGeom>
        </p:spPr>
      </p:pic>
      <p:sp>
        <p:nvSpPr>
          <p:cNvPr id="3" name="Text 0"/>
          <p:cNvSpPr/>
          <p:nvPr/>
        </p:nvSpPr>
        <p:spPr>
          <a:xfrm>
            <a:off x="5437632" y="2112264"/>
            <a:ext cx="5998464" cy="617220"/>
          </a:xfrm>
          <a:prstGeom prst="rect">
            <a:avLst/>
          </a:prstGeom>
          <a:noFill/>
          <a:ln/>
        </p:spPr>
        <p:txBody>
          <a:bodyPr wrap="square" lIns="0" tIns="0" rIns="0" bIns="0" rtlCol="0" anchor="t"/>
          <a:lstStyle/>
          <a:p>
            <a:pPr algn="l" indent="0" marL="0">
              <a:lnSpc>
                <a:spcPct val="128000"/>
              </a:lnSpc>
              <a:buNone/>
            </a:pPr>
            <a:r>
              <a:rPr lang="en-US" sz="2250" b="1" dirty="0">
                <a:solidFill>
                  <a:srgbClr val="475569"/>
                </a:solidFill>
                <a:latin typeface="Lato" pitchFamily="34" charset="0"/>
                <a:ea typeface="Lato" pitchFamily="34" charset="-122"/>
                <a:cs typeface="Lato" pitchFamily="34" charset="-120"/>
              </a:rPr>
              <a:t>Beyond the Ordinary</a:t>
            </a:r>
            <a:endParaRPr lang="en-US" sz="2250" dirty="0"/>
          </a:p>
        </p:txBody>
      </p:sp>
      <p:sp>
        <p:nvSpPr>
          <p:cNvPr id="4" name="Text 1"/>
          <p:cNvSpPr/>
          <p:nvPr/>
        </p:nvSpPr>
        <p:spPr>
          <a:xfrm>
            <a:off x="5437632" y="2935224"/>
            <a:ext cx="5632704" cy="2201418"/>
          </a:xfrm>
          <a:prstGeom prst="rect">
            <a:avLst/>
          </a:prstGeom>
          <a:noFill/>
          <a:ln/>
        </p:spPr>
        <p:txBody>
          <a:bodyPr wrap="square" lIns="0" tIns="0" rIns="0" bIns="0" rtlCol="0" anchor="t"/>
          <a:lstStyle/>
          <a:p>
            <a:pPr algn="l" indent="0" marL="0">
              <a:lnSpc>
                <a:spcPct val="145000"/>
              </a:lnSpc>
              <a:buNone/>
            </a:pPr>
            <a:r>
              <a:rPr lang="en-US" sz="1800" dirty="0">
                <a:solidFill>
                  <a:srgbClr val="475569"/>
                </a:solidFill>
                <a:latin typeface="Lato" pitchFamily="34" charset="0"/>
                <a:ea typeface="Lato" pitchFamily="34" charset="-122"/>
                <a:cs typeface="Lato" pitchFamily="34" charset="-120"/>
              </a:rPr>
              <a:t>A curated collection of visual references exploring bold ideas, refined details, and unexpected combinations to shape a distinctive creative direction.</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377952" y="4738878"/>
            <a:ext cx="9960864" cy="1488186"/>
          </a:xfrm>
          <a:prstGeom prst="rect">
            <a:avLst/>
          </a:prstGeom>
          <a:noFill/>
          <a:ln/>
        </p:spPr>
        <p:txBody>
          <a:bodyPr wrap="square" lIns="0" tIns="0" rIns="0" bIns="0" rtlCol="0" anchor="t"/>
          <a:lstStyle/>
          <a:p>
            <a:pPr algn="l" indent="0" marL="0">
              <a:lnSpc>
                <a:spcPct val="100000"/>
              </a:lnSpc>
              <a:buNone/>
            </a:pPr>
            <a:r>
              <a:rPr lang="en-US" sz="8800" b="1" dirty="0">
                <a:solidFill>
                  <a:srgbClr val="FFFFFF"/>
                </a:solidFill>
                <a:latin typeface="Lato" pitchFamily="34" charset="0"/>
                <a:ea typeface="Lato" pitchFamily="34" charset="-122"/>
                <a:cs typeface="Lato" pitchFamily="34" charset="-120"/>
              </a:rPr>
              <a:t>Typography</a:t>
            </a:r>
            <a:endParaRPr lang="en-US" sz="8800" dirty="0"/>
          </a:p>
        </p:txBody>
      </p:sp>
      <p:sp>
        <p:nvSpPr>
          <p:cNvPr id="3" name="Text 1"/>
          <p:cNvSpPr/>
          <p:nvPr/>
        </p:nvSpPr>
        <p:spPr>
          <a:xfrm>
            <a:off x="9168384" y="534924"/>
            <a:ext cx="2462784" cy="2811780"/>
          </a:xfrm>
          <a:prstGeom prst="rect">
            <a:avLst/>
          </a:prstGeom>
          <a:noFill/>
          <a:ln/>
        </p:spPr>
        <p:txBody>
          <a:bodyPr wrap="square" lIns="0" tIns="0" rIns="0" bIns="0" rtlCol="0" anchor="t"/>
          <a:lstStyle/>
          <a:p>
            <a:pPr algn="l" indent="0" marL="0">
              <a:lnSpc>
                <a:spcPct val="145000"/>
              </a:lnSpc>
              <a:buNone/>
            </a:pPr>
            <a:r>
              <a:rPr lang="en-US" sz="12000" b="1" dirty="0">
                <a:solidFill>
                  <a:srgbClr val="B8B8B4"/>
                </a:solidFill>
                <a:latin typeface="Lato" pitchFamily="34" charset="0"/>
                <a:ea typeface="Lato" pitchFamily="34" charset="-122"/>
                <a:cs typeface="Lato" pitchFamily="34" charset="-120"/>
              </a:rPr>
              <a:t>01</a:t>
            </a:r>
            <a:endParaRPr lang="en-US" sz="1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65760" y="274320"/>
            <a:ext cx="11509248" cy="4341114"/>
          </a:xfrm>
          <a:prstGeom prst="rect">
            <a:avLst/>
          </a:prstGeom>
        </p:spPr>
      </p:pic>
      <p:sp>
        <p:nvSpPr>
          <p:cNvPr id="3" name="Text 0"/>
          <p:cNvSpPr/>
          <p:nvPr/>
        </p:nvSpPr>
        <p:spPr>
          <a:xfrm>
            <a:off x="365760" y="5404104"/>
            <a:ext cx="9936480" cy="541782"/>
          </a:xfrm>
          <a:prstGeom prst="rect">
            <a:avLst/>
          </a:prstGeom>
          <a:noFill/>
          <a:ln/>
        </p:spPr>
        <p:txBody>
          <a:bodyPr wrap="square" lIns="0" tIns="0" rIns="0" bIns="0" rtlCol="0" anchor="t"/>
          <a:lstStyle/>
          <a:p>
            <a:pPr algn="l" indent="0" marL="0">
              <a:lnSpc>
                <a:spcPct val="145000"/>
              </a:lnSpc>
              <a:buNone/>
            </a:pPr>
            <a:r>
              <a:rPr lang="en-US" sz="1800" dirty="0">
                <a:solidFill>
                  <a:srgbClr val="656565"/>
                </a:solidFill>
                <a:latin typeface="Lato" pitchFamily="34" charset="0"/>
                <a:ea typeface="Lato" pitchFamily="34" charset="-122"/>
                <a:cs typeface="Lato" pitchFamily="34" charset="-120"/>
              </a:rPr>
              <a:t>Typography shapes how a message feels and flows.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OpenSlideX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Moodboard</dc:title>
  <dc:subject>Presentation exported from OpenSlideX Workbench</dc:subject>
  <dc:creator>OpenSlideX</dc:creator>
  <cp:lastModifiedBy>OpenSlideX</cp:lastModifiedBy>
  <cp:revision>1</cp:revision>
  <dcterms:created xsi:type="dcterms:W3CDTF">2026-08-28T09:45:03Z</dcterms:created>
  <dcterms:modified xsi:type="dcterms:W3CDTF">2026-08-28T09:45:03Z</dcterms:modified>
</cp:coreProperties>
</file>