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circle vector shape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528" y="2489454"/>
            <a:ext cx="1780032" cy="1776222"/>
          </a:xfrm>
          <a:prstGeom prst="rect">
            <a:avLst/>
          </a:prstGeom>
        </p:spPr>
      </p:pic>
      <p:pic>
        <p:nvPicPr>
          <p:cNvPr id="4" name="Image 2" descr="circle vector shape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984" y="2489454"/>
            <a:ext cx="1780032" cy="1776222"/>
          </a:xfrm>
          <a:prstGeom prst="rect">
            <a:avLst/>
          </a:prstGeom>
        </p:spPr>
      </p:pic>
      <p:pic>
        <p:nvPicPr>
          <p:cNvPr id="5" name="Image 3" descr="circle vector shape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0016" y="2544318"/>
            <a:ext cx="1780032" cy="1776222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2243328" y="4478274"/>
            <a:ext cx="1170432" cy="5417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B8B8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Uranus</a:t>
            </a:r>
            <a:endParaRPr lang="en-US" sz="1800" dirty="0"/>
          </a:p>
        </p:txBody>
      </p:sp>
      <p:sp>
        <p:nvSpPr>
          <p:cNvPr id="7" name="Text 1"/>
          <p:cNvSpPr/>
          <p:nvPr/>
        </p:nvSpPr>
        <p:spPr>
          <a:xfrm>
            <a:off x="5522976" y="4478274"/>
            <a:ext cx="1146048" cy="534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B8B8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Mars</a:t>
            </a:r>
            <a:endParaRPr lang="en-US" sz="1800" dirty="0"/>
          </a:p>
        </p:txBody>
      </p:sp>
      <p:sp>
        <p:nvSpPr>
          <p:cNvPr id="8" name="Text 2"/>
          <p:cNvSpPr/>
          <p:nvPr/>
        </p:nvSpPr>
        <p:spPr>
          <a:xfrm>
            <a:off x="8827008" y="4471416"/>
            <a:ext cx="1146048" cy="5417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B8B8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Jupiter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circle vector shape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56" y="1405890"/>
            <a:ext cx="4047744" cy="40462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66816" y="2318004"/>
            <a:ext cx="5120640" cy="7818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600" b="1" dirty="0">
                <a:solidFill>
                  <a:srgbClr val="F7F7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Uranus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5766816" y="3346704"/>
            <a:ext cx="512064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B8B8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Uranus is the seventh planet from the Sun, known for its blue-green color, icy atmosphere, and unique sideways rotation.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circle vector shape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472" y="1405890"/>
            <a:ext cx="4047744" cy="40462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66816" y="2318004"/>
            <a:ext cx="5120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600" b="1" dirty="0">
                <a:solidFill>
                  <a:srgbClr val="F7F7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Mars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5766816" y="3346704"/>
            <a:ext cx="5120640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B8B8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Mars is the fourth planet from the Sun, known for its red surface, cold climate, and the possibility that it once had liquid water.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circle vector shape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64" y="1405890"/>
            <a:ext cx="4047744" cy="40462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66816" y="2318004"/>
            <a:ext cx="5120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600" b="1" dirty="0">
                <a:solidFill>
                  <a:srgbClr val="F7F7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Jupiter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5766816" y="3346704"/>
            <a:ext cx="512064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B8B8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Jupiter is the largest planet in the Solar System, known for its Great Red Spot, powerful storms, and many moons.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OpenSlideX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Planetary Morph</dc:title>
  <dc:subject>Presentation exported from OpenSlideX Workbench</dc:subject>
  <dc:creator>OpenSlideX</dc:creator>
  <cp:lastModifiedBy>OpenSlideX</cp:lastModifiedBy>
  <cp:revision>1</cp:revision>
  <dcterms:created xsi:type="dcterms:W3CDTF">2026-08-28T09:45:49Z</dcterms:created>
  <dcterms:modified xsi:type="dcterms:W3CDTF">2026-08-28T09:45:49Z</dcterms:modified>
</cp:coreProperties>
</file>